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8" d="100"/>
          <a:sy n="38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9730-3F7C-7DB4-A5FF-3035DFB2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FD7968-BF5A-9EFB-6FC9-4EFE57F4D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8F67C-FD8A-3D2D-E562-9612A23B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A7DB8-8854-3EF6-EE98-5929C72D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0BE00-9C9B-20DF-9A15-F565C055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9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C5CE4-0416-177A-E02F-E8145C26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10E01B-ED73-B76F-2C0E-A43C26650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0BD24-694D-0780-707D-2D740C00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8E83C-885C-5E21-4509-FEB143FB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DE141-4BB2-CEC5-F664-F7A41A4D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1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C02F75-F9C0-0A8C-18AA-E2CFBB895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EC2FC-EAA4-E59D-C41A-DEEC618E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86C6C-0C66-D90A-D7FF-87A2CADA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5CEDA-C1F2-5F33-538B-2CECB2BE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E7149-07A6-5274-B85B-01DB528B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07E34-7DE3-429F-F293-70169297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DB184-1540-8B86-2599-CBB584E4C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3AF0B-985D-9C1C-5C5B-B418E422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ED526-733E-2D83-574F-D3F3B9F5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5D56F-3699-DC19-CFDB-F8F8FDDA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9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83FD4-D3A4-FD1B-2D1E-302E41CA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74B86-4DE9-25BF-BB21-D68CBE33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76829-10C5-F866-D694-ECDC49C2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FBB08-468D-904F-AA90-EF026466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3665-F313-957B-328F-7EE937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1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EDEFF-46DC-386B-93C4-239FFA7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F334F-64EA-E563-8A1C-8BAD2D937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0AB3A3-E79B-DC34-2D02-94950CB3E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04617-42CE-D71D-E04A-ADEA1299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54B33-A80B-DC72-1F44-76AC6848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85B28-E136-F0DA-0E2F-55048151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8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3C592-BC6E-308A-F99F-73E22EE0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B8BE6-6970-AF71-8416-1333F1D7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F60551-CEFB-CBFD-5BF8-69C6FC1E7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A61D92-3C76-B664-0E0F-3ADBFF0AB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4A8D7A-6EED-671C-04BF-7F303C2D2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2A4251-F71C-4F1A-36F9-7CAE46F7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6FDE8F-BEE1-AA41-B3CF-7E5A8FC7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C74981-C0E9-923B-AD57-FD5D3A5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F0E07-0DA4-87EB-D756-09FBE720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0542E0-549B-0E03-EAFB-B84A039D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C04A4-00EA-B03B-8B15-0602C5CB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21BCC-416B-9899-CA64-841C1CF9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782BE7-C244-8F0A-F0E5-94A8241D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6780C9-0204-B70F-9973-8EF9C38B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AA02E-B4E0-93A7-3AC8-CEB199AE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3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75AB0-2D74-E0B3-8B4D-E432F8B2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ED650-D6C8-5954-E057-C98F80C0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5F171E-F3CD-B8FD-9C61-DDAB94D10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C9487F-CAA2-D7DD-A279-0ACA509A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0C11E-9A66-5CC7-7680-489F0CDC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32661-1009-5D25-94AD-1C8B0795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5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73A0-3CE4-8CD6-ABD1-17BAA008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B93F5D-A8A6-AFF4-A9A2-740B8ACF1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300470-E649-5329-B150-151B66D4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C296C-F2AA-D2A4-2186-BCD10778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05E1D-ED3C-6A6A-5892-FE55127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0393B-2F1F-98F3-AE7B-3330C4F2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9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88D5A7-A4C6-86F7-315F-7D2BC4E3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B8980-276C-E782-A0B3-D37C26891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B1300-28BB-01F5-D3BB-EB8E1B01A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96CD9-F77E-4C67-8096-9B021843E292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8440D-7C39-EB36-5107-84C73134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66C12-FE2A-168D-0021-97CEA2E39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6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s://blog.naver.com/a1k1/222863424539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kmb125/221501358420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8" y="1023936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공연장</a:t>
            </a:r>
            <a:r>
              <a:rPr lang="en-US" altLang="ko-KR" sz="2800" b="1" dirty="0"/>
              <a:t>(1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352227" y="33181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195932" y="4763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195933" y="18724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558007" y="3365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744552" y="3318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898698" y="4394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229390" y="1604864"/>
            <a:ext cx="2162177" cy="149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D55B-319C-3865-68B9-F5F07F4C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45" y="409261"/>
            <a:ext cx="3427316" cy="25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5538A4-2736-E666-9DE0-C76D6CD6EEE4}"/>
              </a:ext>
            </a:extLst>
          </p:cNvPr>
          <p:cNvSpPr txBox="1"/>
          <p:nvPr/>
        </p:nvSpPr>
        <p:spPr>
          <a:xfrm>
            <a:off x="5136397" y="3279519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 옥 </a:t>
            </a:r>
            <a:r>
              <a:rPr lang="ko-KR" altLang="en-US" dirty="0"/>
              <a:t>공연장</a:t>
            </a:r>
            <a:r>
              <a:rPr lang="en-US" altLang="ko-KR" dirty="0"/>
              <a:t>(</a:t>
            </a:r>
            <a:r>
              <a:rPr lang="ko-KR" altLang="en-US" dirty="0"/>
              <a:t>실내</a:t>
            </a:r>
            <a:r>
              <a:rPr lang="en-US" altLang="ko-KR" dirty="0"/>
              <a:t>) – </a:t>
            </a:r>
            <a:r>
              <a:rPr lang="ko-KR" altLang="en-US" dirty="0" err="1"/>
              <a:t>서울남산국악당</a:t>
            </a:r>
            <a:r>
              <a:rPr lang="en-US" altLang="ko-KR" dirty="0"/>
              <a:t>, </a:t>
            </a:r>
            <a:r>
              <a:rPr lang="ko-KR" altLang="en-US" dirty="0"/>
              <a:t>돈화문국악당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812B9-09DA-6AF0-1924-70C662A6E8ED}"/>
              </a:ext>
            </a:extLst>
          </p:cNvPr>
          <p:cNvSpPr txBox="1"/>
          <p:nvPr/>
        </p:nvSpPr>
        <p:spPr>
          <a:xfrm>
            <a:off x="9030361" y="409261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입장할 때</a:t>
            </a:r>
            <a:r>
              <a:rPr lang="en-US" altLang="ko-KR" sz="1600" dirty="0"/>
              <a:t> </a:t>
            </a:r>
            <a:r>
              <a:rPr lang="ko-KR" altLang="en-US" sz="1600" dirty="0"/>
              <a:t>사대문을 </a:t>
            </a:r>
            <a:endParaRPr lang="en-US" altLang="ko-KR" sz="1600" dirty="0"/>
          </a:p>
          <a:p>
            <a:r>
              <a:rPr lang="ko-KR" altLang="en-US" sz="1600" dirty="0"/>
              <a:t>통과해서 내부를 들어갈</a:t>
            </a:r>
            <a:endParaRPr lang="en-US" altLang="ko-KR" sz="1600" dirty="0"/>
          </a:p>
          <a:p>
            <a:r>
              <a:rPr lang="ko-KR" altLang="en-US" sz="1600" dirty="0"/>
              <a:t>수 </a:t>
            </a:r>
            <a:r>
              <a:rPr lang="ko-KR" altLang="en-US" sz="1600"/>
              <a:t>있음</a:t>
            </a:r>
            <a:r>
              <a:rPr lang="en-US" altLang="ko-KR" sz="1600"/>
              <a:t>. </a:t>
            </a:r>
            <a:r>
              <a:rPr lang="ko-KR" altLang="en-US" sz="1600"/>
              <a:t>수정수정</a:t>
            </a:r>
            <a:endParaRPr lang="en-US" altLang="ko-KR" sz="16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FF9128D-E99B-0C5A-D65D-FBEB41E9B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r="5165"/>
          <a:stretch/>
        </p:blipFill>
        <p:spPr bwMode="auto">
          <a:xfrm>
            <a:off x="5229821" y="3735108"/>
            <a:ext cx="3427316" cy="22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3880029-47AA-BDF5-C91B-A4E1089A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36" y="3735107"/>
            <a:ext cx="3427315" cy="22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2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8" y="1023936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공연장</a:t>
            </a:r>
            <a:r>
              <a:rPr lang="en-US" altLang="ko-KR" sz="2800" b="1" dirty="0"/>
              <a:t>(2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352227" y="33181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195932" y="4763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195933" y="18724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558007" y="3365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898698" y="4394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229390" y="1604864"/>
            <a:ext cx="2162177" cy="149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D55B-319C-3865-68B9-F5F07F4C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45" y="409261"/>
            <a:ext cx="3427316" cy="25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5538A4-2736-E666-9DE0-C76D6CD6EEE4}"/>
              </a:ext>
            </a:extLst>
          </p:cNvPr>
          <p:cNvSpPr txBox="1"/>
          <p:nvPr/>
        </p:nvSpPr>
        <p:spPr>
          <a:xfrm>
            <a:off x="5197687" y="3201469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외부 공연장 </a:t>
            </a:r>
            <a:r>
              <a:rPr lang="en-US" altLang="ko-KR" dirty="0"/>
              <a:t>– </a:t>
            </a:r>
            <a:r>
              <a:rPr lang="ko-KR" altLang="en-US" dirty="0" err="1"/>
              <a:t>용인한국민속촌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812B9-09DA-6AF0-1924-70C662A6E8ED}"/>
              </a:ext>
            </a:extLst>
          </p:cNvPr>
          <p:cNvSpPr txBox="1"/>
          <p:nvPr/>
        </p:nvSpPr>
        <p:spPr>
          <a:xfrm>
            <a:off x="9030361" y="409261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입장할 때</a:t>
            </a:r>
            <a:r>
              <a:rPr lang="en-US" altLang="ko-KR" sz="1600" dirty="0"/>
              <a:t> </a:t>
            </a:r>
            <a:r>
              <a:rPr lang="ko-KR" altLang="en-US" sz="1600" dirty="0"/>
              <a:t>사대문을 </a:t>
            </a:r>
            <a:endParaRPr lang="en-US" altLang="ko-KR" sz="1600" dirty="0"/>
          </a:p>
          <a:p>
            <a:r>
              <a:rPr lang="ko-KR" altLang="en-US" sz="1600" dirty="0"/>
              <a:t>통과해서 내부를 들어갈</a:t>
            </a:r>
            <a:endParaRPr lang="en-US" altLang="ko-KR" sz="1600" dirty="0"/>
          </a:p>
          <a:p>
            <a:r>
              <a:rPr lang="ko-KR" altLang="en-US" sz="1600" dirty="0"/>
              <a:t>수 있음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722FB7-A12B-2726-D3E7-01E6E6976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" r="3492"/>
          <a:stretch/>
        </p:blipFill>
        <p:spPr>
          <a:xfrm>
            <a:off x="5269577" y="3654598"/>
            <a:ext cx="3586729" cy="2432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834F78-BAA3-6E3F-1903-5605C728C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240" y="3654598"/>
            <a:ext cx="3701760" cy="2432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1D5D0-891D-587E-B604-A90AFA80CABC}"/>
              </a:ext>
            </a:extLst>
          </p:cNvPr>
          <p:cNvSpPr txBox="1"/>
          <p:nvPr/>
        </p:nvSpPr>
        <p:spPr>
          <a:xfrm>
            <a:off x="726397" y="3313486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</p:spTree>
    <p:extLst>
      <p:ext uri="{BB962C8B-B14F-4D97-AF65-F5344CB8AC3E}">
        <p14:creationId xmlns:p14="http://schemas.microsoft.com/office/powerpoint/2010/main" val="139406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9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추억의 거리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근현대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4241993" y="1782147"/>
            <a:ext cx="765646" cy="1549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36F5014-4C48-DDF9-B1E4-E669F05B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04" y="613439"/>
            <a:ext cx="3793537" cy="3020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FA3B3E-A4E1-B91B-8C50-B81FF3D03E92}"/>
              </a:ext>
            </a:extLst>
          </p:cNvPr>
          <p:cNvSpPr txBox="1"/>
          <p:nvPr/>
        </p:nvSpPr>
        <p:spPr>
          <a:xfrm>
            <a:off x="5085096" y="157707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국립민속박물관 </a:t>
            </a:r>
            <a:r>
              <a:rPr lang="en-US" altLang="ko-KR" dirty="0"/>
              <a:t>– </a:t>
            </a:r>
            <a:r>
              <a:rPr lang="ko-KR" altLang="en-US" dirty="0"/>
              <a:t>추억의 거리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BEBF65-153C-F7A1-04E2-FEC5AC55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453" y="1156831"/>
            <a:ext cx="3231179" cy="24766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7E8CE8-574A-1E4C-3DD1-707D3141BD97}"/>
              </a:ext>
            </a:extLst>
          </p:cNvPr>
          <p:cNvSpPr txBox="1"/>
          <p:nvPr/>
        </p:nvSpPr>
        <p:spPr>
          <a:xfrm>
            <a:off x="9033141" y="887526"/>
            <a:ext cx="31411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5"/>
              </a:rPr>
              <a:t>https://blog.naver.com/a1k1/222863424539</a:t>
            </a:r>
            <a:endParaRPr lang="en-US" altLang="ko-KR" sz="1100" dirty="0"/>
          </a:p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B830BF-1B6D-4D2D-2B18-86CFFC810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17" y="4157312"/>
            <a:ext cx="3389180" cy="2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4E380D-9807-E689-FBE2-814A72C1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3" y="4176838"/>
            <a:ext cx="3156534" cy="2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4325BF-5065-713A-9C1C-463DA6A0F0C6}"/>
              </a:ext>
            </a:extLst>
          </p:cNvPr>
          <p:cNvSpPr txBox="1"/>
          <p:nvPr/>
        </p:nvSpPr>
        <p:spPr>
          <a:xfrm>
            <a:off x="5079529" y="37427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군산근대역사박물관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B0BA8-50C7-1B99-5C8A-0248F60FC4FE}"/>
              </a:ext>
            </a:extLst>
          </p:cNvPr>
          <p:cNvSpPr txBox="1"/>
          <p:nvPr/>
        </p:nvSpPr>
        <p:spPr>
          <a:xfrm>
            <a:off x="8569482" y="37470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서울역사박물관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589C8-00CD-D467-DDFE-AC229907DC1D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72061-01BE-4328-D969-F4CD2C0BB4FB}"/>
              </a:ext>
            </a:extLst>
          </p:cNvPr>
          <p:cNvSpPr txBox="1"/>
          <p:nvPr/>
        </p:nvSpPr>
        <p:spPr>
          <a:xfrm>
            <a:off x="2947765" y="6016928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포토존</a:t>
            </a:r>
            <a:r>
              <a:rPr lang="en-US" altLang="ko-KR" dirty="0"/>
              <a:t>, </a:t>
            </a:r>
            <a:r>
              <a:rPr lang="ko-KR" altLang="en-US" dirty="0"/>
              <a:t>상점 기능</a:t>
            </a:r>
            <a:endParaRPr lang="en-US" altLang="ko-KR" dirty="0"/>
          </a:p>
          <a:p>
            <a:r>
              <a:rPr lang="ko-KR" altLang="en-US" dirty="0"/>
              <a:t>다방 </a:t>
            </a:r>
            <a:r>
              <a:rPr lang="en-US" altLang="ko-KR" dirty="0"/>
              <a:t>– </a:t>
            </a:r>
            <a:r>
              <a:rPr lang="ko-KR" altLang="en-US" dirty="0"/>
              <a:t>소통</a:t>
            </a:r>
            <a:r>
              <a:rPr lang="en-US" altLang="ko-KR" dirty="0"/>
              <a:t>, </a:t>
            </a:r>
            <a:r>
              <a:rPr lang="ko-KR" altLang="en-US" dirty="0" err="1"/>
              <a:t>협업등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60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저잣거리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조선시대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1315616" y="1809750"/>
            <a:ext cx="3181739" cy="1551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847D2D-AEDE-FCDE-0723-262728DF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41" y="1002285"/>
            <a:ext cx="2346916" cy="3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63EE937-6DA5-CEA2-484B-A6FD283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57" y="1002285"/>
            <a:ext cx="3160956" cy="21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6B0657-D510-E4BD-6944-97A406A2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9"/>
          <a:stretch/>
        </p:blipFill>
        <p:spPr bwMode="auto">
          <a:xfrm>
            <a:off x="7934101" y="2945555"/>
            <a:ext cx="3174267" cy="15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5D903C-1D31-5A3D-D595-AF74FF3D52EA}"/>
              </a:ext>
            </a:extLst>
          </p:cNvPr>
          <p:cNvSpPr txBox="1"/>
          <p:nvPr/>
        </p:nvSpPr>
        <p:spPr>
          <a:xfrm>
            <a:off x="5481634" y="52713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용인 대장금 파크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E661E-2D57-6054-A6CD-2DB7616EFA71}"/>
              </a:ext>
            </a:extLst>
          </p:cNvPr>
          <p:cNvSpPr txBox="1"/>
          <p:nvPr/>
        </p:nvSpPr>
        <p:spPr>
          <a:xfrm>
            <a:off x="8045511" y="677662"/>
            <a:ext cx="31742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6"/>
              </a:rPr>
              <a:t>https://blog.naver.com/kmb125/221501358420</a:t>
            </a:r>
            <a:endParaRPr lang="en-US" altLang="ko-KR" sz="1100" dirty="0"/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DE7C5-1D10-10E4-F4FA-AD4F1035A38C}"/>
              </a:ext>
            </a:extLst>
          </p:cNvPr>
          <p:cNvSpPr txBox="1"/>
          <p:nvPr/>
        </p:nvSpPr>
        <p:spPr>
          <a:xfrm>
            <a:off x="5593841" y="4894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전통체험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EECEB-D8FD-3A9E-F52C-20EA8FC3226C}"/>
              </a:ext>
            </a:extLst>
          </p:cNvPr>
          <p:cNvSpPr txBox="1"/>
          <p:nvPr/>
        </p:nvSpPr>
        <p:spPr>
          <a:xfrm>
            <a:off x="5706049" y="5425529"/>
            <a:ext cx="433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전통생활 체험</a:t>
            </a:r>
            <a:r>
              <a:rPr lang="en-US" altLang="ko-KR" dirty="0"/>
              <a:t>(</a:t>
            </a:r>
            <a:r>
              <a:rPr lang="ko-KR" altLang="en-US" dirty="0"/>
              <a:t>떡방아</a:t>
            </a:r>
            <a:r>
              <a:rPr lang="en-US" altLang="ko-KR" dirty="0"/>
              <a:t>, </a:t>
            </a:r>
            <a:r>
              <a:rPr lang="ko-KR" altLang="en-US" dirty="0"/>
              <a:t>곤장체험 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그네뛰기</a:t>
            </a:r>
            <a:r>
              <a:rPr lang="en-US" altLang="ko-KR" dirty="0"/>
              <a:t>, </a:t>
            </a:r>
            <a:r>
              <a:rPr lang="ko-KR" altLang="en-US" dirty="0"/>
              <a:t>윷놀이</a:t>
            </a:r>
            <a:r>
              <a:rPr lang="en-US" altLang="ko-KR" dirty="0"/>
              <a:t>, </a:t>
            </a:r>
            <a:r>
              <a:rPr lang="ko-KR" altLang="en-US" dirty="0"/>
              <a:t>투호놀이</a:t>
            </a:r>
            <a:r>
              <a:rPr lang="en-US" altLang="ko-KR" dirty="0"/>
              <a:t>, </a:t>
            </a:r>
            <a:r>
              <a:rPr lang="ko-KR" altLang="en-US" dirty="0"/>
              <a:t>딱지치기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주막같은</a:t>
            </a:r>
            <a:r>
              <a:rPr lang="ko-KR" altLang="en-US" dirty="0"/>
              <a:t> 곳에서 회의 및 소통 가능</a:t>
            </a:r>
          </a:p>
        </p:txBody>
      </p:sp>
    </p:spTree>
    <p:extLst>
      <p:ext uri="{BB962C8B-B14F-4D97-AF65-F5344CB8AC3E}">
        <p14:creationId xmlns:p14="http://schemas.microsoft.com/office/powerpoint/2010/main" val="70621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숲길 및 소나무 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039342" y="1594231"/>
            <a:ext cx="1989858" cy="369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5DBBC3-3BBE-6E3D-BD4F-E01FD4BF029C}"/>
              </a:ext>
            </a:extLst>
          </p:cNvPr>
          <p:cNvCxnSpPr>
            <a:cxnSpLocks/>
          </p:cNvCxnSpPr>
          <p:nvPr/>
        </p:nvCxnSpPr>
        <p:spPr>
          <a:xfrm flipH="1">
            <a:off x="2901820" y="1670180"/>
            <a:ext cx="2192694" cy="30044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99C641-5D1D-A344-EE89-EA1CAB238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45" y="412521"/>
            <a:ext cx="3782801" cy="2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762E3E-C11C-515A-D289-EDB9D3FC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31462"/>
            <a:ext cx="2464002" cy="32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8CA93EC-AC5D-56A0-23F9-73C62954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91" y="3031462"/>
            <a:ext cx="2464002" cy="32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0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14483" y="174136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 flipV="1">
            <a:off x="3442996" y="1594231"/>
            <a:ext cx="1758527" cy="184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2D1AE67-C739-99D2-5CD3-DE05AAB9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95" y="1575653"/>
            <a:ext cx="5852667" cy="3185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207B8-D7C3-CC72-4E78-2F65D7930365}"/>
              </a:ext>
            </a:extLst>
          </p:cNvPr>
          <p:cNvSpPr txBox="1"/>
          <p:nvPr/>
        </p:nvSpPr>
        <p:spPr>
          <a:xfrm>
            <a:off x="5201517" y="4894437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Studio</a:t>
            </a:r>
            <a:r>
              <a:rPr lang="ko-KR" altLang="en-US" dirty="0"/>
              <a:t>에 있는 </a:t>
            </a:r>
            <a:r>
              <a:rPr lang="en-US" altLang="ko-KR" dirty="0" err="1"/>
              <a:t>InfinityRun</a:t>
            </a:r>
            <a:r>
              <a:rPr lang="en-US" altLang="ko-KR" dirty="0"/>
              <a:t> </a:t>
            </a:r>
            <a:r>
              <a:rPr lang="ko-KR" altLang="en-US" dirty="0"/>
              <a:t>맵 참고</a:t>
            </a:r>
          </a:p>
        </p:txBody>
      </p:sp>
    </p:spTree>
    <p:extLst>
      <p:ext uri="{BB962C8B-B14F-4D97-AF65-F5344CB8AC3E}">
        <p14:creationId xmlns:p14="http://schemas.microsoft.com/office/powerpoint/2010/main" val="3552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196</Words>
  <Application>Microsoft Office PowerPoint</Application>
  <PresentationFormat>와이드스크린</PresentationFormat>
  <Paragraphs>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편 진범</cp:lastModifiedBy>
  <cp:revision>7</cp:revision>
  <dcterms:created xsi:type="dcterms:W3CDTF">2023-04-30T11:52:31Z</dcterms:created>
  <dcterms:modified xsi:type="dcterms:W3CDTF">2023-05-10T18:34:14Z</dcterms:modified>
</cp:coreProperties>
</file>